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2" autoAdjust="0"/>
  </p:normalViewPr>
  <p:slideViewPr>
    <p:cSldViewPr snapToGrid="0">
      <p:cViewPr>
        <p:scale>
          <a:sx n="75" d="100"/>
          <a:sy n="75" d="100"/>
        </p:scale>
        <p:origin x="-1950" y="-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E6985-EA4B-47A3-A01F-7FBA5675DD3E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257BC-0BC2-4B3B-ADDA-6E17E7248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07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257BC-0BC2-4B3B-ADDA-6E17E72480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257BC-0BC2-4B3B-ADDA-6E17E72480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48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257BC-0BC2-4B3B-ADDA-6E17E72480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48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88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07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518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57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62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78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8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289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82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379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11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E0CA-9705-4B82-9D71-21AC83EF9082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C0F534E-FF8B-4A74-9136-3232FB8D33A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7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hsgroupsconsulting.com/wp-content/uploads/2024/12/cropped-Hs-Groups-2.p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12700" stA="33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D19E9CC-85DC-80C4-6E2E-7F675C05C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599596"/>
          </a:xfrm>
        </p:spPr>
        <p:txBody>
          <a:bodyPr>
            <a:normAutofit fontScale="92500"/>
          </a:bodyPr>
          <a:lstStyle/>
          <a:p>
            <a:pPr marL="182880" lvl="1"/>
            <a:r>
              <a:rPr lang="en-US" dirty="0"/>
              <a:t>We're an award-winning Digital Marketing Services &amp; Social Media agency and Graphic Designing in New Delhi India. We offer 360°digital solutions that Graphic Designing in Noida enrich your online presence. Graphic Designing in India Social Media Services Let's Chat.</a:t>
            </a:r>
            <a:br>
              <a:rPr lang="en-US" dirty="0"/>
            </a:b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D20C11-880E-12B4-C802-F0C570332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2579" y="2184401"/>
            <a:ext cx="8999521" cy="1244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highlight>
                  <a:srgbClr val="FFFF00"/>
                </a:highlight>
              </a:rPr>
              <a:t>Digital marketing &amp; GRAPHIC </a:t>
            </a:r>
            <a:r>
              <a:rPr lang="en-US" dirty="0">
                <a:highlight>
                  <a:srgbClr val="FFFF00"/>
                </a:highlight>
              </a:rPr>
              <a:t>DESIGNING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12" y="173037"/>
            <a:ext cx="1513294" cy="152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29EB27-2735-3AFA-70C3-822EB343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45278"/>
            <a:ext cx="6716282" cy="4512179"/>
          </a:xfrm>
        </p:spPr>
        <p:txBody>
          <a:bodyPr/>
          <a:lstStyle/>
          <a:p>
            <a:pPr algn="r"/>
            <a:r>
              <a:rPr lang="en-US" dirty="0">
                <a:latin typeface="Algerian" panose="04020705040A02060702" pitchFamily="82" charset="0"/>
              </a:rPr>
              <a:t>Social Media Post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B071422-5508-A113-DC77-4E1B7B1C1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58" y="1247686"/>
            <a:ext cx="5173916" cy="51739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72A9F85-1107-D49B-7A7C-B61C80148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774" y="1247687"/>
            <a:ext cx="5413759" cy="51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CC7A55E-048A-2685-3D34-E6734F1CE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84" y="726392"/>
            <a:ext cx="5561384" cy="556138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4931D06-F541-B954-143E-91C25B258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568" y="726392"/>
            <a:ext cx="5561384" cy="556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69CFD8E-4658-FFF7-68F2-1C24D44F0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89" y="752610"/>
            <a:ext cx="5037615" cy="502803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EA6CB23-953A-23B8-4483-385CBDAB3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904" y="752610"/>
            <a:ext cx="5028039" cy="50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3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F57CFFD2-AC45-0EAD-1373-09AEAE352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19" y="990629"/>
            <a:ext cx="4995046" cy="4752144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0A34FA4-7981-7816-BD45-AFD9C1C74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465" y="990629"/>
            <a:ext cx="4752144" cy="475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89638-A6FC-2C7E-FA7F-F8905C4EC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01653"/>
            <a:ext cx="9603275" cy="145210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Bahnschrift SemiBold Condensed" panose="020B0502040204020203" pitchFamily="34" charset="0"/>
              </a:rPr>
              <a:t>Packaging boxes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0C63639-F2D3-878F-BF45-132F947B7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4" y="1819570"/>
            <a:ext cx="6335797" cy="44768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E0ACAD8-0ED5-FBC2-F717-F43D9EF497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079" y="1819569"/>
            <a:ext cx="5194320" cy="447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89638-A6FC-2C7E-FA7F-F8905C4EC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01653"/>
            <a:ext cx="9603275" cy="145210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Bahnschrift SemiBold Condensed" panose="020B0502040204020203" pitchFamily="34" charset="0"/>
              </a:rPr>
              <a:t>Packaging boxes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73" y="1380226"/>
            <a:ext cx="6891749" cy="486191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18" y="1371605"/>
            <a:ext cx="4468484" cy="48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6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89638-A6FC-2C7E-FA7F-F8905C4EC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01653"/>
            <a:ext cx="9603275" cy="145210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 smtClean="0">
                <a:latin typeface="Bahnschrift SemiBold Condensed" panose="020B0502040204020203" pitchFamily="34" charset="0"/>
              </a:rPr>
              <a:t>Jewelry Social MEDIA POST</a:t>
            </a:r>
            <a:endParaRPr lang="en-US" dirty="0">
              <a:latin typeface="Bahnschrift SemiBold Condensed" panose="020B0502040204020203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54" y="1604513"/>
            <a:ext cx="5174457" cy="4672133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363" y="1613140"/>
            <a:ext cx="5504580" cy="466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5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166</TotalTime>
  <Words>61</Words>
  <Application>Microsoft Office PowerPoint</Application>
  <PresentationFormat>Custom</PresentationFormat>
  <Paragraphs>9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Gallery</vt:lpstr>
      <vt:lpstr>Digital marketing &amp; GRAPHIC DESIGNING </vt:lpstr>
      <vt:lpstr>Social Media Post  </vt:lpstr>
      <vt:lpstr>PowerPoint Presentation</vt:lpstr>
      <vt:lpstr>PowerPoint Presentation</vt:lpstr>
      <vt:lpstr>PowerPoint Presentation</vt:lpstr>
      <vt:lpstr>Packaging boxes</vt:lpstr>
      <vt:lpstr>Packaging boxes</vt:lpstr>
      <vt:lpstr>Jewelry Social MEDIA POST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 DESIGNING </dc:title>
  <dc:creator>Gautam Kumar</dc:creator>
  <cp:lastModifiedBy>Gautam Harsh</cp:lastModifiedBy>
  <cp:revision>7</cp:revision>
  <dcterms:created xsi:type="dcterms:W3CDTF">2024-12-29T06:37:38Z</dcterms:created>
  <dcterms:modified xsi:type="dcterms:W3CDTF">2024-12-30T16:22:03Z</dcterms:modified>
</cp:coreProperties>
</file>